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6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6F913-3D8F-463E-800B-430E27C12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80213"/>
            <a:ext cx="8915399" cy="4051005"/>
          </a:xfrm>
        </p:spPr>
        <p:txBody>
          <a:bodyPr/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天父的愛極深極大</a:t>
            </a:r>
            <a:br>
              <a:rPr lang="en-US" altLang="zh-TW" dirty="0">
                <a:solidFill>
                  <a:schemeClr val="tx1"/>
                </a:solidFill>
              </a:rPr>
            </a:br>
            <a:r>
              <a:rPr lang="en-US" altLang="zh-TW" sz="4500" dirty="0">
                <a:solidFill>
                  <a:schemeClr val="tx1"/>
                </a:solidFill>
                <a:latin typeface="Candara" panose="020E0502030303020204" pitchFamily="34" charset="0"/>
              </a:rPr>
              <a:t>He Cares For Me</a:t>
            </a:r>
            <a:br>
              <a:rPr lang="en-US" altLang="zh-TW" sz="4500" dirty="0">
                <a:latin typeface="Candara" panose="020E0502030303020204" pitchFamily="34" charset="0"/>
              </a:rPr>
            </a:br>
            <a:br>
              <a:rPr lang="en-US" altLang="zh-TW" sz="4500" dirty="0">
                <a:latin typeface="Candara" panose="020E0502030303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35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FF57A-0356-4A53-A2C2-F50E9323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65544"/>
            <a:ext cx="8915400" cy="609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天父的愛極深極大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US" sz="32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 e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親像空氣四面圍我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khong-khi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-bin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goa;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My Father’s love so deep and wide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Embraces me on every side:</a:t>
            </a:r>
          </a:p>
          <a:p>
            <a:pPr marL="0" indent="0" algn="ctr">
              <a:buNone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55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FF57A-0356-4A53-A2C2-F50E9323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01748"/>
            <a:ext cx="8915400" cy="6156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各時由祂受恩滿滿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un   moa- moa,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祂看顧我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ko goa.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Filled with His grace each want supplied: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He cares for me.</a:t>
            </a:r>
          </a:p>
        </p:txBody>
      </p:sp>
    </p:spTree>
    <p:extLst>
      <p:ext uri="{BB962C8B-B14F-4D97-AF65-F5344CB8AC3E}">
        <p14:creationId xmlns:p14="http://schemas.microsoft.com/office/powerpoint/2010/main" val="192225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FF57A-0356-4A53-A2C2-F50E9323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65544"/>
            <a:ext cx="8915400" cy="609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這樣大恩真感激我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 chin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kam-kek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前所掛慮今都放下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 so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koa-lu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ta</a:t>
            </a:r>
            <a:r>
              <a:rPr lang="en-US" sz="32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pang-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soah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My soul is stirred such grace to see,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From fretting care my heart is free,</a:t>
            </a:r>
          </a:p>
          <a:p>
            <a:pPr marL="0" indent="0" algn="ctr">
              <a:buNone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350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FF57A-0356-4A53-A2C2-F50E9323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01748"/>
            <a:ext cx="8915400" cy="6156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對信這句福氣充滿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 chit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-moa,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祂看顧我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ko  goa.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Faith in this word brings joy to me: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He cares for me.</a:t>
            </a:r>
          </a:p>
        </p:txBody>
      </p:sp>
    </p:spTree>
    <p:extLst>
      <p:ext uri="{BB962C8B-B14F-4D97-AF65-F5344CB8AC3E}">
        <p14:creationId xmlns:p14="http://schemas.microsoft.com/office/powerpoint/2010/main" val="1386383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FF57A-0356-4A53-A2C2-F50E9323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5717" y="765544"/>
            <a:ext cx="8915400" cy="609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我父在天榮光所在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Pe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Thi</a:t>
            </a:r>
            <a:r>
              <a:rPr lang="en-US" sz="32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so- chai,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助我顯明祢的慈愛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  goa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e chu- ai;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God glorious, high above all space,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Help me reflect Thy loving grace,</a:t>
            </a:r>
          </a:p>
          <a:p>
            <a:pPr marL="0" indent="0" algn="ctr">
              <a:buNone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668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FF57A-0356-4A53-A2C2-F50E9323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4655" y="489714"/>
            <a:ext cx="8915400" cy="6156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求祢永遠住我心裏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sim-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來看顧我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ko  goa.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And make my heart Thy dwelling place,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He cares for me.</a:t>
            </a:r>
          </a:p>
        </p:txBody>
      </p:sp>
    </p:spTree>
    <p:extLst>
      <p:ext uri="{BB962C8B-B14F-4D97-AF65-F5344CB8AC3E}">
        <p14:creationId xmlns:p14="http://schemas.microsoft.com/office/powerpoint/2010/main" val="14628106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118</TotalTime>
  <Words>275</Words>
  <Application>Microsoft Macintosh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DFKai-SB</vt:lpstr>
      <vt:lpstr>微軟正黑體</vt:lpstr>
      <vt:lpstr>Arial</vt:lpstr>
      <vt:lpstr>Candara</vt:lpstr>
      <vt:lpstr>Century Gothic</vt:lpstr>
      <vt:lpstr>Wingdings 3</vt:lpstr>
      <vt:lpstr>Wisp</vt:lpstr>
      <vt:lpstr>天父的愛極深極大 He Cares For Me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天父的愛極深極大 He Cares For Me</dc:title>
  <dc:creator>GGC ADMIN 2</dc:creator>
  <cp:lastModifiedBy>MIS GGC</cp:lastModifiedBy>
  <cp:revision>14</cp:revision>
  <dcterms:created xsi:type="dcterms:W3CDTF">2019-02-08T04:58:22Z</dcterms:created>
  <dcterms:modified xsi:type="dcterms:W3CDTF">2019-02-08T09:06:17Z</dcterms:modified>
</cp:coreProperties>
</file>